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15"/>
  </p:notesMasterIdLst>
  <p:sldIdLst>
    <p:sldId id="256" r:id="rId2"/>
    <p:sldId id="263" r:id="rId3"/>
    <p:sldId id="271" r:id="rId4"/>
    <p:sldId id="257" r:id="rId5"/>
    <p:sldId id="262" r:id="rId6"/>
    <p:sldId id="264" r:id="rId7"/>
    <p:sldId id="260" r:id="rId8"/>
    <p:sldId id="261" r:id="rId9"/>
    <p:sldId id="268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67485" autoAdjust="0"/>
  </p:normalViewPr>
  <p:slideViewPr>
    <p:cSldViewPr snapToGrid="0">
      <p:cViewPr varScale="1">
        <p:scale>
          <a:sx n="69" d="100"/>
          <a:sy n="69" d="100"/>
        </p:scale>
        <p:origin x="99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D9483-F196-441E-8F02-7CC7F7A5ADD4}" type="datetimeFigureOut">
              <a:rPr lang="de-CH" smtClean="0"/>
              <a:t>28.03.2019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747FC-169B-4841-BF99-2F61FA5A450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061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747FC-169B-4841-BF99-2F61FA5A450E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23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747FC-169B-4841-BF99-2F61FA5A450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979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747FC-169B-4841-BF99-2F61FA5A450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217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40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981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506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981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345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2159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124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9919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932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336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66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286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725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698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764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97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29.03.2019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666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29.03.2019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7A2E6-E6E5-4A35-B4B4-0C39C45313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3167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1ED0B-B8B6-4E12-9672-7C925D960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Design Thinking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Team Black</a:t>
            </a:r>
            <a:br>
              <a:rPr lang="en-US" dirty="0"/>
            </a:b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205BDD-AD36-43F4-9E94-F29D1F0BF7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Bühler Ueli, Jahn Tim </a:t>
            </a:r>
            <a:r>
              <a:rPr lang="de-CH" dirty="0" err="1"/>
              <a:t>Allan</a:t>
            </a:r>
            <a:r>
              <a:rPr lang="de-CH" dirty="0"/>
              <a:t>, Kandiah Rajilatha, </a:t>
            </a:r>
          </a:p>
          <a:p>
            <a:r>
              <a:rPr lang="de-CH" dirty="0" err="1"/>
              <a:t>Klembowski</a:t>
            </a:r>
            <a:r>
              <a:rPr lang="de-CH" dirty="0"/>
              <a:t> Raphael, Ristic Nikola, Sutter Christoph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988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iew_03_Patient_Detailansicht">
            <a:extLst>
              <a:ext uri="{FF2B5EF4-FFF2-40B4-BE49-F238E27FC236}">
                <a16:creationId xmlns:a16="http://schemas.microsoft.com/office/drawing/2014/main" id="{5833E4E2-952F-4EB3-A8BC-FF088C31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10514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7E1820E-C6B2-44F9-91BC-2E5F4A57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32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ew_04_Verlaufsberichte_Uebersicht">
            <a:extLst>
              <a:ext uri="{FF2B5EF4-FFF2-40B4-BE49-F238E27FC236}">
                <a16:creationId xmlns:a16="http://schemas.microsoft.com/office/drawing/2014/main" id="{4C95E523-518A-4DD4-AA9D-05AD3B9E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10514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A997F4-B294-48B5-BB70-6EFBB31B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276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view_06_Verlaufsbericht_erstellen">
            <a:extLst>
              <a:ext uri="{FF2B5EF4-FFF2-40B4-BE49-F238E27FC236}">
                <a16:creationId xmlns:a16="http://schemas.microsoft.com/office/drawing/2014/main" id="{7A122A32-EEDB-40A7-861A-8503BC262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10513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AFDFD26-CD7A-49C2-9D17-5240C6EF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716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view_08_Evaluationen_offene">
            <a:extLst>
              <a:ext uri="{FF2B5EF4-FFF2-40B4-BE49-F238E27FC236}">
                <a16:creationId xmlns:a16="http://schemas.microsoft.com/office/drawing/2014/main" id="{31E3910B-7A3E-4BFF-BF76-5C2F6F7A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10514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DCD362-B6D5-4398-BD84-A6118218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894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A4512-D30B-45C7-9F16-E387F372D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29000"/>
            <a:ext cx="4590103" cy="28219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OCD (Zwangsstörung)</a:t>
            </a:r>
          </a:p>
        </p:txBody>
      </p:sp>
      <p:pic>
        <p:nvPicPr>
          <p:cNvPr id="1026" name="Picture 2" descr="Bildergebnis fÃ¼r spitex">
            <a:extLst>
              <a:ext uri="{FF2B5EF4-FFF2-40B4-BE49-F238E27FC236}">
                <a16:creationId xmlns:a16="http://schemas.microsoft.com/office/drawing/2014/main" id="{12BB9A74-D32F-44AC-832C-7CADCF6B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26" y="929010"/>
            <a:ext cx="4091684" cy="29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hnliches Foto">
            <a:extLst>
              <a:ext uri="{FF2B5EF4-FFF2-40B4-BE49-F238E27FC236}">
                <a16:creationId xmlns:a16="http://schemas.microsoft.com/office/drawing/2014/main" id="{CF3FA769-2D05-46C4-8E66-DFC6A13C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60" y="2960482"/>
            <a:ext cx="5001212" cy="28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D9D4B-17B8-4A1F-B5C0-36EADFD5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859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9D004-B7A6-41EB-A45F-20F413E4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21381F-999D-4448-9A85-D4F5071C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Informationen zum Patient (Medikamente, Adresse)</a:t>
            </a:r>
          </a:p>
          <a:p>
            <a:r>
              <a:rPr lang="de-CH" dirty="0"/>
              <a:t>Protokoll nach jedem Einsatz </a:t>
            </a:r>
          </a:p>
          <a:p>
            <a:r>
              <a:rPr lang="de-CH" dirty="0"/>
              <a:t>Regelmässige Evaluation</a:t>
            </a:r>
          </a:p>
          <a:p>
            <a:r>
              <a:rPr lang="de-CH" dirty="0"/>
              <a:t>Einsatzplanung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76E08B-82B2-403D-B8CF-929D6376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9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B52385-E566-4C82-B537-C4B61DE0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projekt</a:t>
            </a:r>
            <a:r>
              <a:rPr lang="de-CH" dirty="0"/>
              <a:t> </a:t>
            </a:r>
            <a:r>
              <a:rPr lang="de-CH" dirty="0" err="1"/>
              <a:t>Scope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2D9BE-5911-4DCA-8DA6-633434D3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Patienteninformationen </a:t>
            </a:r>
          </a:p>
          <a:p>
            <a:r>
              <a:rPr lang="de-CH" dirty="0"/>
              <a:t>Verlaufsberichte</a:t>
            </a:r>
          </a:p>
          <a:p>
            <a:r>
              <a:rPr lang="de-CH" dirty="0"/>
              <a:t>Periodische Evaluationsmeldung</a:t>
            </a:r>
          </a:p>
          <a:p>
            <a:r>
              <a:rPr lang="de-CH" dirty="0"/>
              <a:t>Terminkalender</a:t>
            </a:r>
          </a:p>
          <a:p>
            <a:pPr marL="0" indent="0">
              <a:buNone/>
            </a:pPr>
            <a:r>
              <a:rPr lang="de-CH" b="1" dirty="0"/>
              <a:t>Out </a:t>
            </a:r>
            <a:r>
              <a:rPr lang="de-CH" b="1" dirty="0" err="1"/>
              <a:t>of</a:t>
            </a:r>
            <a:r>
              <a:rPr lang="de-CH" b="1" dirty="0"/>
              <a:t> </a:t>
            </a:r>
            <a:r>
              <a:rPr lang="de-CH" b="1" dirty="0" err="1"/>
              <a:t>scope</a:t>
            </a:r>
            <a:r>
              <a:rPr lang="de-CH" b="1" dirty="0"/>
              <a:t>: </a:t>
            </a:r>
            <a:r>
              <a:rPr lang="de-CH" dirty="0"/>
              <a:t>Berechtigungssystem, Planung, verschiedene Organisationen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90F278-325A-47D2-821A-B90AE8A3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30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97B79-0E8F-4B19-8E90-3219C02F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Erkenntnisse aus den Interviews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45C240-E5CD-4BEF-88E0-1BAFFE629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Arbeiten mit dem Tablet</a:t>
            </a:r>
          </a:p>
          <a:p>
            <a:r>
              <a:rPr lang="de-CH" dirty="0"/>
              <a:t>Wenige OCD Patienten bei der Spitex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1B74D-5850-422D-AE5E-20822BF2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041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2224E-60AD-4E2A-979E-D6BE1AD9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Personas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8A2BD3-87F8-44DC-B4AA-D5F79C5F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262187"/>
            <a:ext cx="9188251" cy="273526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3F8B5B-43EB-4670-B9FA-7BA813B7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262187"/>
            <a:ext cx="9254540" cy="249872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55CBDD0-A526-4C7C-AB98-E7872CEA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2262187"/>
            <a:ext cx="9123798" cy="218879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43E556-CA02-4898-AFF6-3B64C480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63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5D6F2-B850-4711-A354-4D95BBE5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storyboard</a:t>
            </a:r>
            <a:endParaRPr lang="de-CH" dirty="0"/>
          </a:p>
        </p:txBody>
      </p:sp>
      <p:pic>
        <p:nvPicPr>
          <p:cNvPr id="10242" name="Picture 2" descr="UserStory_1_Nikola_Ristic">
            <a:extLst>
              <a:ext uri="{FF2B5EF4-FFF2-40B4-BE49-F238E27FC236}">
                <a16:creationId xmlns:a16="http://schemas.microsoft.com/office/drawing/2014/main" id="{4CEC7593-9576-4DDE-B6DF-C45FA8BA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1" y="1624158"/>
            <a:ext cx="8375650" cy="470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A0474E-BE24-40E1-94E0-9981EE44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967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iew_01_Startseite">
            <a:extLst>
              <a:ext uri="{FF2B5EF4-FFF2-40B4-BE49-F238E27FC236}">
                <a16:creationId xmlns:a16="http://schemas.microsoft.com/office/drawing/2014/main" id="{D3858F6B-0D53-4CB1-872F-1FBA8D16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43" y="490590"/>
            <a:ext cx="8310514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8DF964-25B9-4B8E-80C3-846E9B9D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232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view_02_Wochenplanung">
            <a:extLst>
              <a:ext uri="{FF2B5EF4-FFF2-40B4-BE49-F238E27FC236}">
                <a16:creationId xmlns:a16="http://schemas.microsoft.com/office/drawing/2014/main" id="{6ABFDBC1-C512-441F-852D-6C7351B8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099" y="490590"/>
            <a:ext cx="8310514" cy="587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799D4C8-88C8-4F47-B989-51A1521B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A2E6-E6E5-4A35-B4B4-0C39C45313F0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6974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88</Words>
  <Application>Microsoft Office PowerPoint</Application>
  <PresentationFormat>Breitbild</PresentationFormat>
  <Paragraphs>39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Tw Cen MT</vt:lpstr>
      <vt:lpstr>Schaltkreis</vt:lpstr>
      <vt:lpstr>Design Thinking Team Black </vt:lpstr>
      <vt:lpstr>PowerPoint-Präsentation</vt:lpstr>
      <vt:lpstr>Probleme</vt:lpstr>
      <vt:lpstr>projekt Scope</vt:lpstr>
      <vt:lpstr>Erkenntnisse aus den Interviews</vt:lpstr>
      <vt:lpstr>Personas</vt:lpstr>
      <vt:lpstr>storyboard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Rajilatha Kandiah</dc:creator>
  <cp:lastModifiedBy>Rajilatha Kandiah</cp:lastModifiedBy>
  <cp:revision>49</cp:revision>
  <dcterms:created xsi:type="dcterms:W3CDTF">2019-03-28T16:02:39Z</dcterms:created>
  <dcterms:modified xsi:type="dcterms:W3CDTF">2019-03-28T18:13:45Z</dcterms:modified>
</cp:coreProperties>
</file>